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70" r:id="rId4"/>
    <p:sldId id="274" r:id="rId5"/>
    <p:sldId id="257" r:id="rId6"/>
    <p:sldId id="275" r:id="rId7"/>
    <p:sldId id="261" r:id="rId8"/>
    <p:sldId id="276" r:id="rId9"/>
    <p:sldId id="277" r:id="rId10"/>
    <p:sldId id="278" r:id="rId11"/>
    <p:sldId id="279" r:id="rId12"/>
    <p:sldId id="280" r:id="rId13"/>
    <p:sldId id="281" r:id="rId14"/>
    <p:sldId id="283" r:id="rId15"/>
    <p:sldId id="285" r:id="rId16"/>
    <p:sldId id="290" r:id="rId17"/>
    <p:sldId id="294" r:id="rId18"/>
    <p:sldId id="291" r:id="rId19"/>
    <p:sldId id="299" r:id="rId20"/>
    <p:sldId id="300" r:id="rId21"/>
    <p:sldId id="296" r:id="rId2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565" autoAdjust="0"/>
  </p:normalViewPr>
  <p:slideViewPr>
    <p:cSldViewPr snapToGrid="0">
      <p:cViewPr varScale="1">
        <p:scale>
          <a:sx n="111" d="100"/>
          <a:sy n="111" d="100"/>
        </p:scale>
        <p:origin x="4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0B4A-609B-44E1-AF90-C375E2610191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8133-C5E9-4959-AA93-0F16401CED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0B4A-609B-44E1-AF90-C375E2610191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8133-C5E9-4959-AA93-0F16401CED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32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0B4A-609B-44E1-AF90-C375E2610191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8133-C5E9-4959-AA93-0F16401CED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41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0B4A-609B-44E1-AF90-C375E2610191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8133-C5E9-4959-AA93-0F16401CED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48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0B4A-609B-44E1-AF90-C375E2610191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8133-C5E9-4959-AA93-0F16401CED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47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0B4A-609B-44E1-AF90-C375E2610191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8133-C5E9-4959-AA93-0F16401CED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2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0B4A-609B-44E1-AF90-C375E2610191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8133-C5E9-4959-AA93-0F16401CED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50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0B4A-609B-44E1-AF90-C375E2610191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8133-C5E9-4959-AA93-0F16401CED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9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0B4A-609B-44E1-AF90-C375E2610191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8133-C5E9-4959-AA93-0F16401CED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7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0B4A-609B-44E1-AF90-C375E2610191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8133-C5E9-4959-AA93-0F16401CED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22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0B4A-609B-44E1-AF90-C375E2610191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8133-C5E9-4959-AA93-0F16401CED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2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C0B4A-609B-44E1-AF90-C375E2610191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08133-C5E9-4959-AA93-0F16401CED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93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972215-7A1B-4FA4-9EAD-9736166D7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24" y="1190668"/>
            <a:ext cx="6778752" cy="359054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1A061A6-1606-4EF5-BC97-3C7E396EA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836612"/>
            <a:ext cx="12192000" cy="480131"/>
          </a:xfr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AIGDT" panose="00000400000000000000" pitchFamily="2" charset="2"/>
                <a:ea typeface="+mn-ea"/>
                <a:cs typeface="+mn-cs"/>
              </a:rPr>
              <a:t>by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AIGDT" panose="00000400000000000000" pitchFamily="2" charset="2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DF7061-150D-40AE-B760-685C90FE0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35" y="5586015"/>
            <a:ext cx="1464529" cy="6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78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74" y="2673014"/>
            <a:ext cx="7668126" cy="4313321"/>
          </a:xfrm>
          <a:prstGeom prst="rect">
            <a:avLst/>
          </a:prstGeom>
        </p:spPr>
      </p:pic>
      <p:pic>
        <p:nvPicPr>
          <p:cNvPr id="11" name="Picture 10" descr="IMG_20201225_171605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" b="8405"/>
          <a:stretch/>
        </p:blipFill>
        <p:spPr>
          <a:xfrm>
            <a:off x="0" y="-63607"/>
            <a:ext cx="8336088" cy="354474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566352" y="3729806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84492" y="2083013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913813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92" y="2715905"/>
            <a:ext cx="7367309" cy="4142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" b="7588"/>
          <a:stretch/>
        </p:blipFill>
        <p:spPr>
          <a:xfrm>
            <a:off x="0" y="1"/>
            <a:ext cx="8027575" cy="3425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57787" y="3626683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33442" y="2254240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76767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5989"/>
          <a:stretch/>
        </p:blipFill>
        <p:spPr>
          <a:xfrm>
            <a:off x="3630314" y="3241580"/>
            <a:ext cx="8561686" cy="3655451"/>
          </a:xfrm>
          <a:prstGeom prst="rect">
            <a:avLst/>
          </a:prstGeom>
        </p:spPr>
      </p:pic>
      <p:pic>
        <p:nvPicPr>
          <p:cNvPr id="15" name="Picture 14" descr="IMG_20201225_171826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" b="7273"/>
          <a:stretch/>
        </p:blipFill>
        <p:spPr>
          <a:xfrm>
            <a:off x="1" y="-27561"/>
            <a:ext cx="8161111" cy="35247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365939" y="3707116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14538" y="2779915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272593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20201225_17173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" b="10069"/>
          <a:stretch/>
        </p:blipFill>
        <p:spPr>
          <a:xfrm>
            <a:off x="1" y="1"/>
            <a:ext cx="5839325" cy="242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" b="11186"/>
          <a:stretch/>
        </p:blipFill>
        <p:spPr>
          <a:xfrm>
            <a:off x="22272" y="4351066"/>
            <a:ext cx="5794782" cy="2406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55" y="1806519"/>
            <a:ext cx="6374946" cy="35841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3969" y="3159147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59152" y="5402282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4011897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86" y="2336810"/>
            <a:ext cx="8038614" cy="4519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260608" cy="34392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22135" y="3462416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9399" y="1875145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589458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39" y="2610134"/>
            <a:ext cx="7551761" cy="4247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353836" cy="34792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5561" y="3689689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3453" y="5285089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652271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55" y="0"/>
            <a:ext cx="4512166" cy="6016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1"/>
          <a:stretch/>
        </p:blipFill>
        <p:spPr>
          <a:xfrm>
            <a:off x="324031" y="-1"/>
            <a:ext cx="6876869" cy="601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1475" y="6109337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73796" y="6109337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645147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20211022-WA008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t="49468" r="61981" b="8213"/>
          <a:stretch/>
        </p:blipFill>
        <p:spPr>
          <a:xfrm>
            <a:off x="605457" y="-179117"/>
            <a:ext cx="4852368" cy="6142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G-20211022-WA008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t="1038" r="61588" b="50459"/>
          <a:stretch/>
        </p:blipFill>
        <p:spPr>
          <a:xfrm>
            <a:off x="6734175" y="-379980"/>
            <a:ext cx="4852368" cy="63434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77082" y="6160853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70361" y="6160852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4176536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6"/>
          <a:stretch/>
        </p:blipFill>
        <p:spPr>
          <a:xfrm>
            <a:off x="169839" y="0"/>
            <a:ext cx="7231086" cy="5898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84" y="0"/>
            <a:ext cx="4423893" cy="5898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0823" y="5997366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70805" y="5997367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107843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" y="0"/>
            <a:ext cx="5822416" cy="5782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17" y="0"/>
            <a:ext cx="5822416" cy="57826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8317" y="5997367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18500" y="5997366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798571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B92F79-A28A-4EE7-B647-68DB4349F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6" y="857"/>
            <a:ext cx="12178127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12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66327" y="6220496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61B6F-E7B8-4057-90CB-E98225774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-143" r="292" b="143"/>
          <a:stretch/>
        </p:blipFill>
        <p:spPr>
          <a:xfrm>
            <a:off x="6334353" y="0"/>
            <a:ext cx="5305198" cy="6220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F29EE3-DD1D-4BD1-ADF5-B0709DCCFA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" r="641"/>
          <a:stretch/>
        </p:blipFill>
        <p:spPr>
          <a:xfrm>
            <a:off x="720056" y="0"/>
            <a:ext cx="5137592" cy="62204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C5E826-DE8C-4EB6-884E-9F0A02FDA918}"/>
              </a:ext>
            </a:extLst>
          </p:cNvPr>
          <p:cNvSpPr txBox="1"/>
          <p:nvPr/>
        </p:nvSpPr>
        <p:spPr>
          <a:xfrm>
            <a:off x="2434293" y="6220495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480973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CBDE7B-00B8-412C-8B45-23D2E3CD68B9}"/>
              </a:ext>
            </a:extLst>
          </p:cNvPr>
          <p:cNvSpPr txBox="1">
            <a:spLocks/>
          </p:cNvSpPr>
          <p:nvPr/>
        </p:nvSpPr>
        <p:spPr>
          <a:xfrm>
            <a:off x="0" y="2862242"/>
            <a:ext cx="1219200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5F60"/>
                </a:solidFill>
                <a:latin typeface="AIGDT" panose="00000400000000000000" pitchFamily="2" charset="2"/>
                <a:ea typeface="+mn-ea"/>
                <a:cs typeface="+mn-cs"/>
              </a:rPr>
              <a:t>Thank You!</a:t>
            </a:r>
            <a:endParaRPr lang="en-US" sz="1600" dirty="0">
              <a:solidFill>
                <a:srgbClr val="005F60"/>
              </a:solidFill>
              <a:latin typeface="AIGDT" panose="00000400000000000000" pitchFamily="2" charset="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682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6406" cy="4752305"/>
          </a:xfrm>
          <a:prstGeom prst="rect">
            <a:avLst/>
          </a:prstGeom>
        </p:spPr>
      </p:pic>
      <p:pic>
        <p:nvPicPr>
          <p:cNvPr id="7" name="Picture 6" descr="IMG-20211030-WA0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775" y="2007147"/>
            <a:ext cx="6372225" cy="48508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81087" y="4752305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IGDT" panose="00000400000000000000" pitchFamily="2" charset="2"/>
              </a:defRPr>
            </a:lvl1pPr>
          </a:lstStyle>
          <a:p>
            <a:r>
              <a:rPr lang="en-US" dirty="0"/>
              <a:t>BEFORE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77039" y="1545482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55619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79519" cy="4484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5200" y="4484640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1422" y="1736974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IGDT" panose="00000400000000000000" pitchFamily="2" charset="2"/>
              </a:defRPr>
            </a:lvl1pPr>
          </a:lstStyle>
          <a:p>
            <a:r>
              <a:rPr lang="en-US" dirty="0"/>
              <a:t>AFTER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9518" y="2198639"/>
            <a:ext cx="6212482" cy="465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4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14" y="2050960"/>
            <a:ext cx="6409386" cy="4807040"/>
          </a:xfrm>
          <a:prstGeom prst="rect">
            <a:avLst/>
          </a:prstGeom>
        </p:spPr>
      </p:pic>
      <p:pic>
        <p:nvPicPr>
          <p:cNvPr id="3" name="Picture 2" descr="1b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40192" cy="45325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076689" y="4532505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7391" y="1589295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810822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76689" y="4532505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66179" y="1705206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36"/>
            <a:ext cx="6040192" cy="4530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61" y="2166871"/>
            <a:ext cx="6254839" cy="469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19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80443" y="3340098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8802" y="2766683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  <p:pic>
        <p:nvPicPr>
          <p:cNvPr id="6" name="Picture 5" descr="3a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" r="6764" b="19785"/>
          <a:stretch/>
        </p:blipFill>
        <p:spPr>
          <a:xfrm>
            <a:off x="0" y="-1"/>
            <a:ext cx="7236494" cy="322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3b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780" r="3839" b="19536"/>
          <a:stretch/>
        </p:blipFill>
        <p:spPr>
          <a:xfrm>
            <a:off x="3638843" y="3228349"/>
            <a:ext cx="8553157" cy="3643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184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G_20201225_1716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99086" cy="35948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99179" y="3714640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77787" y="2748471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479" b="7917"/>
          <a:stretch/>
        </p:blipFill>
        <p:spPr>
          <a:xfrm>
            <a:off x="4504346" y="3255212"/>
            <a:ext cx="7687654" cy="36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65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74" y="-1"/>
            <a:ext cx="3633716" cy="64599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4330" y="6459938"/>
            <a:ext cx="170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GDT" panose="00000400000000000000" pitchFamily="2" charset="2"/>
              </a:rPr>
              <a:t>BEFORE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76807" y="6459937"/>
            <a:ext cx="1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 Black" panose="020B0A04020102020204" pitchFamily="34" charset="0"/>
              </a:defRPr>
            </a:lvl1pPr>
          </a:lstStyle>
          <a:p>
            <a:r>
              <a:rPr lang="en-US" dirty="0">
                <a:latin typeface="AIGDT" panose="00000400000000000000" pitchFamily="2" charset="2"/>
              </a:rPr>
              <a:t>AFTER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12" y="0"/>
            <a:ext cx="4844955" cy="645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35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</TotalTime>
  <Words>40</Words>
  <Application>Microsoft Office PowerPoint</Application>
  <PresentationFormat>Widescreen</PresentationFormat>
  <Paragraphs>38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AIGDT</vt:lpstr>
      <vt:lpstr>Arial</vt:lpstr>
      <vt:lpstr>Calibri</vt:lpstr>
      <vt:lpstr>Calibri Light</vt:lpstr>
      <vt:lpstr>Office Theme</vt:lpstr>
      <vt:lpstr>by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SAI RADHE</dc:title>
  <dc:creator>Arti Naik</dc:creator>
  <cp:lastModifiedBy>Admin</cp:lastModifiedBy>
  <cp:revision>99</cp:revision>
  <dcterms:created xsi:type="dcterms:W3CDTF">2021-10-29T06:25:41Z</dcterms:created>
  <dcterms:modified xsi:type="dcterms:W3CDTF">2022-01-11T08:27:55Z</dcterms:modified>
</cp:coreProperties>
</file>